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7"/>
  </p:handoutMasterIdLst>
  <p:sldIdLst>
    <p:sldId id="256" r:id="rId2"/>
    <p:sldId id="258" r:id="rId3"/>
    <p:sldId id="298" r:id="rId4"/>
    <p:sldId id="271" r:id="rId5"/>
    <p:sldId id="284" r:id="rId6"/>
    <p:sldId id="299" r:id="rId7"/>
    <p:sldId id="305" r:id="rId8"/>
    <p:sldId id="307" r:id="rId9"/>
    <p:sldId id="308" r:id="rId10"/>
    <p:sldId id="309" r:id="rId11"/>
    <p:sldId id="314" r:id="rId12"/>
    <p:sldId id="313" r:id="rId13"/>
    <p:sldId id="312" r:id="rId14"/>
    <p:sldId id="316" r:id="rId15"/>
    <p:sldId id="315" r:id="rId16"/>
    <p:sldId id="306" r:id="rId17"/>
    <p:sldId id="317" r:id="rId18"/>
    <p:sldId id="303" r:id="rId19"/>
    <p:sldId id="304" r:id="rId20"/>
    <p:sldId id="301" r:id="rId21"/>
    <p:sldId id="318" r:id="rId22"/>
    <p:sldId id="320" r:id="rId23"/>
    <p:sldId id="321" r:id="rId24"/>
    <p:sldId id="322" r:id="rId25"/>
    <p:sldId id="319" r:id="rId26"/>
  </p:sldIdLst>
  <p:sldSz cx="12192000" cy="6858000"/>
  <p:notesSz cx="968692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9766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487016" y="1"/>
            <a:ext cx="419766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4FB5-EE56-43FD-A1F1-37C72439AEF2}" type="datetimeFigureOut">
              <a:rPr lang="de-DE" smtClean="0"/>
              <a:t>14.07.2019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19766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487016" y="6513910"/>
            <a:ext cx="419766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77498-1FB9-4A5E-B1EE-493B6F3F0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47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8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4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9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0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5100" y="304488"/>
            <a:ext cx="11089894" cy="319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800" b="1" dirty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d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 darf nicht so sein.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Sprudelt aus einer Quelle süßes &amp; bitteres Wasser?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Kann ein Feigenbaum Oliven hervorbringen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der ein Weinstock Feigen? 3,10-12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28493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Man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erkennt einen Baum an seiner Frucht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Feigen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wachsen nicht an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Dornensträuchern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und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Weintrauben nicht an Brombeerbüschen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0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guter Mensch bringt Gutes hervor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weil die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Schatzkammer seines Herzens mit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Gutem erfüllt ist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0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Ein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böser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Mensch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bringt Böses hervor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weil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sein Herz mit Bösem erfüllt ist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0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Was immer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im Überfluss in deinem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Herzen ist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bestimmt auch dein Reden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Lukas 6,44.45</a:t>
            </a:r>
            <a:endParaRPr lang="de-DE" sz="2000" b="1" dirty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28493"/>
            <a:ext cx="12192000" cy="6444841"/>
          </a:xfrm>
          <a:prstGeom prst="rect">
            <a:avLst/>
          </a:prstGeom>
          <a:effectLst>
            <a:glow rad="228600">
              <a:schemeClr val="tx2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ein </a:t>
            </a:r>
            <a:r>
              <a:rPr lang="de-DE" sz="36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guter Mensch bringt Gutes hervor</a:t>
            </a: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weil die Schatzkammer seines Herzens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mit </a:t>
            </a:r>
            <a:r>
              <a:rPr lang="de-DE" sz="36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Gutem erfüllt ist</a:t>
            </a: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32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Ein </a:t>
            </a:r>
            <a:r>
              <a:rPr lang="de-DE" sz="36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böser </a:t>
            </a: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Mensch </a:t>
            </a:r>
            <a:r>
              <a:rPr lang="de-DE" sz="36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bringt Böses hervor</a:t>
            </a: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weil </a:t>
            </a:r>
            <a:r>
              <a:rPr lang="de-DE" sz="36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sein Herz mit Bösem erfüllt ist</a:t>
            </a: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32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de-DE" sz="3200" b="1" dirty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immer</a:t>
            </a:r>
            <a:r>
              <a:rPr lang="de-DE" sz="3200" b="1" dirty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de-DE" sz="32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Überfluss</a:t>
            </a:r>
            <a:r>
              <a:rPr lang="de-DE" sz="32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de-DE" sz="32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deinem</a:t>
            </a:r>
            <a:r>
              <a:rPr lang="de-DE" sz="32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Herzen</a:t>
            </a:r>
            <a:r>
              <a:rPr lang="de-DE" sz="2800" b="1" dirty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6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ist,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3600" b="1" dirty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bestimmt auch dein </a:t>
            </a:r>
            <a:r>
              <a:rPr lang="de-DE" sz="3600" b="1" dirty="0" smtClean="0">
                <a:effectLst>
                  <a:glow rad="228600">
                    <a:schemeClr val="tx2">
                      <a:lumMod val="75000"/>
                      <a:alpha val="30000"/>
                    </a:scheme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Reden &amp; Schweigen.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Lukas 6,45</a:t>
            </a:r>
            <a:endParaRPr lang="de-DE" sz="2800" b="1" dirty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722499" y="1602347"/>
            <a:ext cx="682430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7200" b="1" dirty="0"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DE" sz="7200" b="1" dirty="0" smtClean="0"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</a:p>
          <a:p>
            <a:pPr algn="ctr">
              <a:spcAft>
                <a:spcPts val="0"/>
              </a:spcAft>
            </a:pPr>
            <a:r>
              <a:rPr lang="de-DE" sz="7200" b="1" dirty="0" smtClean="0"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de-DE" sz="7200" b="1" dirty="0"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Jakobus</a:t>
            </a:r>
            <a:endParaRPr lang="de-D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rz 3"/>
          <p:cNvSpPr/>
          <p:nvPr/>
        </p:nvSpPr>
        <p:spPr>
          <a:xfrm>
            <a:off x="1422400" y="1554480"/>
            <a:ext cx="9296400" cy="5222240"/>
          </a:xfrm>
          <a:prstGeom prst="hear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574800" y="404951"/>
            <a:ext cx="9824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de-DE" sz="60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füllt mein Herz?</a:t>
            </a:r>
            <a:endParaRPr lang="de-DE" sz="6000" dirty="0"/>
          </a:p>
        </p:txBody>
      </p:sp>
      <p:sp>
        <p:nvSpPr>
          <p:cNvPr id="6" name="Pfeil nach links und rechts 5"/>
          <p:cNvSpPr/>
          <p:nvPr/>
        </p:nvSpPr>
        <p:spPr>
          <a:xfrm flipV="1">
            <a:off x="1696720" y="3073400"/>
            <a:ext cx="8940799" cy="360679"/>
          </a:xfrm>
          <a:prstGeom prst="leftRightArrow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lus 7"/>
          <p:cNvSpPr/>
          <p:nvPr/>
        </p:nvSpPr>
        <p:spPr>
          <a:xfrm>
            <a:off x="9570720" y="2308105"/>
            <a:ext cx="914400" cy="914400"/>
          </a:xfrm>
          <a:prstGeom prst="mathPlus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inus 8"/>
          <p:cNvSpPr/>
          <p:nvPr/>
        </p:nvSpPr>
        <p:spPr>
          <a:xfrm>
            <a:off x="1696720" y="2308105"/>
            <a:ext cx="914400" cy="914400"/>
          </a:xfrm>
          <a:prstGeom prst="mathMinus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5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rz 3"/>
          <p:cNvSpPr/>
          <p:nvPr/>
        </p:nvSpPr>
        <p:spPr>
          <a:xfrm>
            <a:off x="243840" y="0"/>
            <a:ext cx="11562080" cy="7325360"/>
          </a:xfrm>
          <a:prstGeom prst="hear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41960" y="1664791"/>
            <a:ext cx="11165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Trennt Euch von innerem Schmutz &amp; Bosheit</a:t>
            </a:r>
          </a:p>
          <a:p>
            <a:endParaRPr lang="de-DE" sz="3200" b="1" dirty="0" smtClean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Nehmt lernbereit (sanftmütig) das</a:t>
            </a:r>
          </a:p>
          <a:p>
            <a:pPr algn="ctr"/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in Euch gepflanzte </a:t>
            </a:r>
            <a:r>
              <a:rPr lang="de-DE" sz="3200" b="1" dirty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</a:t>
            </a:r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ort auf</a:t>
            </a:r>
          </a:p>
          <a:p>
            <a:pPr algn="ctr"/>
            <a:endParaRPr lang="de-DE" sz="3200" b="1" dirty="0" smtClean="0">
              <a:solidFill>
                <a:prstClr val="white">
                  <a:alpha val="0"/>
                </a:prstClr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Werdet Leute, die das Gotteswort</a:t>
            </a:r>
          </a:p>
          <a:p>
            <a:pPr algn="ctr"/>
            <a:r>
              <a:rPr lang="de-DE" sz="3200" b="1" dirty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i</a:t>
            </a:r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 die Tat </a:t>
            </a:r>
            <a:r>
              <a:rPr lang="de-DE" sz="28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(Dank, Lob, Ermutigung)</a:t>
            </a:r>
          </a:p>
          <a:p>
            <a:pPr algn="ctr"/>
            <a:r>
              <a:rPr lang="de-DE" sz="3200" b="1" dirty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u</a:t>
            </a:r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msetzen</a:t>
            </a: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Jak1,21.22</a:t>
            </a:r>
          </a:p>
          <a:p>
            <a:endParaRPr lang="de-DE" sz="3200" b="1" dirty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078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rz 3"/>
          <p:cNvSpPr/>
          <p:nvPr/>
        </p:nvSpPr>
        <p:spPr>
          <a:xfrm>
            <a:off x="243840" y="0"/>
            <a:ext cx="11562080" cy="7325360"/>
          </a:xfrm>
          <a:prstGeom prst="hear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41960" y="1664791"/>
            <a:ext cx="11165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Trennt Euch von innerem Schmutz &amp; Bosheit</a:t>
            </a:r>
          </a:p>
          <a:p>
            <a:endParaRPr lang="de-DE" sz="3200" b="1" dirty="0" smtClean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Nehmt lernbereit (sanftmütig) das</a:t>
            </a: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in Euch gepflanzte </a:t>
            </a:r>
            <a:r>
              <a:rPr lang="de-DE" sz="3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</a:t>
            </a:r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ort auf</a:t>
            </a:r>
          </a:p>
          <a:p>
            <a:pPr algn="ctr"/>
            <a:endParaRPr lang="de-DE" sz="3200" b="1" dirty="0" smtClean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Werdet Leute, die das Gotteswort</a:t>
            </a:r>
          </a:p>
          <a:p>
            <a:pPr algn="ctr"/>
            <a:r>
              <a:rPr lang="de-DE" sz="3200" b="1" dirty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i</a:t>
            </a:r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 die Tat </a:t>
            </a:r>
            <a:r>
              <a:rPr lang="de-DE" sz="28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(Dank, Lob, Ermutigung)</a:t>
            </a:r>
          </a:p>
          <a:p>
            <a:pPr algn="ctr"/>
            <a:r>
              <a:rPr lang="de-DE" sz="3200" b="1" dirty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u</a:t>
            </a:r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msetzen</a:t>
            </a: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Jak1,21.22</a:t>
            </a:r>
          </a:p>
          <a:p>
            <a:endParaRPr lang="de-DE" sz="3200" b="1" dirty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5814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rz 3"/>
          <p:cNvSpPr/>
          <p:nvPr/>
        </p:nvSpPr>
        <p:spPr>
          <a:xfrm>
            <a:off x="243840" y="0"/>
            <a:ext cx="11562080" cy="7325360"/>
          </a:xfrm>
          <a:prstGeom prst="hear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41960" y="1664791"/>
            <a:ext cx="11165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</a:t>
            </a:r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Trennt Euch von innerem Schmutz &amp; Bosheit</a:t>
            </a:r>
          </a:p>
          <a:p>
            <a:endParaRPr lang="de-DE" sz="3200" b="1" dirty="0" smtClean="0">
              <a:solidFill>
                <a:prstClr val="white">
                  <a:alpha val="0"/>
                </a:prstClr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Nehmt lernbereit (sanftmütig) das</a:t>
            </a:r>
          </a:p>
          <a:p>
            <a:pPr algn="ctr"/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in Euch gepflanzte </a:t>
            </a:r>
            <a:r>
              <a:rPr lang="de-DE" sz="3200" b="1" dirty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</a:t>
            </a:r>
            <a:r>
              <a:rPr lang="de-DE" sz="3200" b="1" dirty="0" smtClean="0">
                <a:solidFill>
                  <a:prstClr val="white">
                    <a:alpha val="0"/>
                  </a:prstClr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ort auf</a:t>
            </a:r>
          </a:p>
          <a:p>
            <a:pPr algn="ctr"/>
            <a:endParaRPr lang="de-DE" sz="3200" b="1" dirty="0" smtClean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Werdet Leute, die das Gotteswort</a:t>
            </a:r>
          </a:p>
          <a:p>
            <a:pPr algn="ctr"/>
            <a:r>
              <a:rPr lang="de-DE" sz="3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i</a:t>
            </a:r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 die Tat </a:t>
            </a:r>
            <a:r>
              <a:rPr lang="de-DE" sz="28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(Dank, Lob, Ermutigung)</a:t>
            </a:r>
          </a:p>
          <a:p>
            <a:pPr algn="ctr"/>
            <a:r>
              <a:rPr lang="de-DE" sz="3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u</a:t>
            </a:r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msetzen</a:t>
            </a: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Jak1,21.22</a:t>
            </a:r>
          </a:p>
          <a:p>
            <a:endParaRPr lang="de-DE" sz="3200" b="1" dirty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2312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rz 3"/>
          <p:cNvSpPr/>
          <p:nvPr/>
        </p:nvSpPr>
        <p:spPr>
          <a:xfrm>
            <a:off x="243840" y="0"/>
            <a:ext cx="11562080" cy="7325360"/>
          </a:xfrm>
          <a:prstGeom prst="hear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41960" y="1664791"/>
            <a:ext cx="11165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Trennt Euch von innerem Schmutz &amp; Bosheit</a:t>
            </a:r>
          </a:p>
          <a:p>
            <a:endParaRPr lang="de-DE" sz="3200" b="1" dirty="0" smtClean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Nehmt lernbereit (sanftmütig) das</a:t>
            </a: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in Euch gepflanzte </a:t>
            </a:r>
            <a:r>
              <a:rPr lang="de-DE" sz="3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</a:t>
            </a:r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ort auf</a:t>
            </a:r>
          </a:p>
          <a:p>
            <a:pPr algn="ctr"/>
            <a:endParaRPr lang="de-DE" sz="3200" b="1" dirty="0" smtClean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Werdet Leute, die das Gotteswort</a:t>
            </a:r>
          </a:p>
          <a:p>
            <a:pPr algn="ctr"/>
            <a:r>
              <a:rPr lang="de-DE" sz="3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i</a:t>
            </a:r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 die Tat </a:t>
            </a:r>
            <a:r>
              <a:rPr lang="de-DE" sz="28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(Dank, Lob, Ermutigung)</a:t>
            </a:r>
          </a:p>
          <a:p>
            <a:pPr algn="ctr"/>
            <a:r>
              <a:rPr lang="de-DE" sz="3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u</a:t>
            </a:r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msetzen</a:t>
            </a:r>
          </a:p>
          <a:p>
            <a:pPr algn="ctr"/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Jak1,21.22</a:t>
            </a:r>
          </a:p>
          <a:p>
            <a:endParaRPr lang="de-DE" sz="3200" b="1" dirty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3508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rz 3"/>
          <p:cNvSpPr/>
          <p:nvPr/>
        </p:nvSpPr>
        <p:spPr>
          <a:xfrm>
            <a:off x="2296160" y="2447110"/>
            <a:ext cx="7599680" cy="5660569"/>
          </a:xfrm>
          <a:prstGeom prst="hear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01320" y="3779676"/>
            <a:ext cx="11165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        </a:t>
            </a:r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Trennt Euch von innerem Schmutz &amp; Bosheit</a:t>
            </a:r>
          </a:p>
          <a:p>
            <a:endParaRPr lang="de-DE" sz="1400" b="1" dirty="0" smtClean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Nehmt lernbereit (sanftmütig) das</a:t>
            </a:r>
          </a:p>
          <a:p>
            <a:pPr algn="ctr"/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 in Euch gepflanzte </a:t>
            </a:r>
            <a:r>
              <a:rPr lang="de-DE" sz="2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</a:t>
            </a:r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ort auf</a:t>
            </a:r>
          </a:p>
          <a:p>
            <a:pPr algn="ctr"/>
            <a:endParaRPr lang="de-DE" sz="1400" b="1" dirty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pPr algn="ctr"/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Werdet Leute, die das Gotteswort</a:t>
            </a:r>
          </a:p>
          <a:p>
            <a:pPr algn="ctr"/>
            <a:r>
              <a:rPr lang="de-DE" sz="2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i</a:t>
            </a:r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n die Tat (Dank, Lob, Ermutigung)</a:t>
            </a:r>
          </a:p>
          <a:p>
            <a:pPr algn="ctr"/>
            <a:r>
              <a:rPr lang="de-DE" sz="22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u</a:t>
            </a:r>
            <a:r>
              <a:rPr lang="de-DE" sz="22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cs typeface="Times New Roman" panose="02020603050405020304" pitchFamily="18" charset="0"/>
              </a:rPr>
              <a:t>msetzen - Jakobus 1,21.22</a:t>
            </a:r>
          </a:p>
          <a:p>
            <a:endParaRPr lang="de-DE" sz="3200" b="1" dirty="0">
              <a:solidFill>
                <a:prstClr val="white"/>
              </a:solidFill>
              <a:effectLst>
                <a:glow rad="228600">
                  <a:srgbClr val="82FFFF">
                    <a:lumMod val="75000"/>
                    <a:alpha val="30000"/>
                  </a:srgbClr>
                </a:glow>
              </a:effectLst>
              <a:latin typeface="Architects Daughter" pitchFamily="2" charset="0"/>
              <a:cs typeface="Times New Roman" panose="02020603050405020304" pitchFamily="18" charset="0"/>
            </a:endParaRPr>
          </a:p>
          <a:p>
            <a:endParaRPr lang="de-DE" sz="3200" dirty="0"/>
          </a:p>
        </p:txBody>
      </p:sp>
      <p:sp>
        <p:nvSpPr>
          <p:cNvPr id="2" name="Rechteck 1"/>
          <p:cNvSpPr/>
          <p:nvPr/>
        </p:nvSpPr>
        <p:spPr>
          <a:xfrm>
            <a:off x="0" y="195189"/>
            <a:ext cx="12192000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34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de-DE" sz="34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de-DE" sz="34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immer im Überfluss in deinem Herzen ist,</a:t>
            </a:r>
          </a:p>
          <a:p>
            <a:pPr lvl="0" algn="ctr"/>
            <a:r>
              <a:rPr lang="de-DE" sz="3400" b="1" dirty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das bestimmt auch dein Reden &amp; Schweigen.</a:t>
            </a:r>
          </a:p>
          <a:p>
            <a:pPr lvl="0" algn="ctr">
              <a:lnSpc>
                <a:spcPct val="120000"/>
              </a:lnSpc>
            </a:pPr>
            <a:r>
              <a:rPr lang="de-DE" sz="2400" b="1" dirty="0">
                <a:solidFill>
                  <a:prstClr val="white"/>
                </a:solidFill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Lukas </a:t>
            </a:r>
            <a:r>
              <a:rPr lang="de-DE" sz="2400" b="1" dirty="0" smtClean="0">
                <a:solidFill>
                  <a:prstClr val="white"/>
                </a:solidFill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6,45, vgl. Jakobus 3,1-12</a:t>
            </a:r>
            <a:endParaRPr lang="de-DE" sz="2400" b="1" dirty="0">
              <a:solidFill>
                <a:prstClr val="white"/>
              </a:solidFill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81680" y="2236867"/>
            <a:ext cx="58826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4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de-DE" sz="3400" b="1" dirty="0" smtClean="0">
                <a:solidFill>
                  <a:prstClr val="white"/>
                </a:solidFill>
                <a:effectLst>
                  <a:glow rad="228600">
                    <a:srgbClr val="82FFFF">
                      <a:lumMod val="75000"/>
                      <a:alpha val="30000"/>
                    </a:srgbClr>
                  </a:glow>
                </a:effectLst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Was füllt Dein Herz?</a:t>
            </a:r>
            <a:endParaRPr lang="de-DE" sz="3400" dirty="0"/>
          </a:p>
        </p:txBody>
      </p:sp>
      <p:sp>
        <p:nvSpPr>
          <p:cNvPr id="8" name="Pfeil nach links und rechts 7"/>
          <p:cNvSpPr/>
          <p:nvPr/>
        </p:nvSpPr>
        <p:spPr>
          <a:xfrm flipV="1">
            <a:off x="3934460" y="2932312"/>
            <a:ext cx="4323080" cy="222684"/>
          </a:xfrm>
          <a:prstGeom prst="leftRightArrow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inus 8"/>
          <p:cNvSpPr/>
          <p:nvPr/>
        </p:nvSpPr>
        <p:spPr>
          <a:xfrm>
            <a:off x="3281680" y="2756062"/>
            <a:ext cx="457200" cy="575183"/>
          </a:xfrm>
          <a:prstGeom prst="mathMinus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lus 9"/>
          <p:cNvSpPr/>
          <p:nvPr/>
        </p:nvSpPr>
        <p:spPr>
          <a:xfrm>
            <a:off x="8453120" y="2764932"/>
            <a:ext cx="582930" cy="579169"/>
          </a:xfrm>
          <a:prstGeom prst="mathPlus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75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304488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ein Gottesglaube, der sich nicht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 Taten ausdrückt, in sich selbst tot</a:t>
            </a:r>
            <a:r>
              <a:rPr lang="de-DE" sz="36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2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Jak 2,17</a:t>
            </a:r>
            <a:endParaRPr lang="de-DE" sz="40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4000" b="1" dirty="0"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0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 algn="ctr">
              <a:lnSpc>
                <a:spcPct val="120000"/>
              </a:lnSpc>
              <a:spcAft>
                <a:spcPts val="0"/>
              </a:spcAft>
              <a:buFont typeface="Wingdings 3" panose="05040102010807070707" pitchFamily="18" charset="2"/>
              <a:buChar char="u"/>
            </a:pPr>
            <a:r>
              <a:rPr lang="de-DE" sz="34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Glauben heißt Gottes offensichtlichen Willen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4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Taten folgen zu lassen!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1000" b="1" dirty="0" smtClean="0">
              <a:effectLst>
                <a:glow rad="228600">
                  <a:schemeClr val="tx2">
                    <a:alpha val="40000"/>
                  </a:schemeClr>
                </a:glow>
              </a:effectLst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1000" b="1" dirty="0">
              <a:effectLst>
                <a:glow rad="228600">
                  <a:schemeClr val="tx2">
                    <a:alpha val="40000"/>
                  </a:schemeClr>
                </a:glow>
              </a:effectLst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1000" b="1" dirty="0" smtClean="0">
              <a:effectLst>
                <a:glow rad="228600">
                  <a:schemeClr val="tx2">
                    <a:alpha val="40000"/>
                  </a:schemeClr>
                </a:glow>
              </a:effectLst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 algn="ctr">
              <a:lnSpc>
                <a:spcPct val="120000"/>
              </a:lnSpc>
              <a:spcAft>
                <a:spcPts val="0"/>
              </a:spcAft>
              <a:buFont typeface="Wingdings 3" panose="05040102010807070707" pitchFamily="18" charset="2"/>
              <a:buChar char="u"/>
            </a:pPr>
            <a:r>
              <a:rPr lang="de-DE" sz="34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Glauben heißt Schritte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34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mit Gott im Vertrauen </a:t>
            </a:r>
            <a:r>
              <a:rPr lang="de-DE" sz="34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auf ihn zu </a:t>
            </a:r>
            <a:r>
              <a:rPr lang="de-DE" sz="34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gehen</a:t>
            </a:r>
            <a:r>
              <a:rPr lang="de-DE" sz="34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DE" sz="3400" b="1" dirty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5723" y="933425"/>
            <a:ext cx="11884984" cy="478592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Die Inflation der Worte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40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4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endParaRPr lang="de-DE" sz="4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de-DE" sz="4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leicht</a:t>
            </a:r>
            <a:r>
              <a:rPr lang="de-DE" sz="4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unsere</a:t>
            </a:r>
            <a:r>
              <a:rPr lang="de-DE" sz="4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Worte</a:t>
            </a:r>
            <a:r>
              <a:rPr lang="de-DE" sz="4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auf</a:t>
            </a:r>
            <a:r>
              <a:rPr lang="de-DE" sz="4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endParaRPr lang="de-DE" sz="40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50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schiefe Bahn kommen …</a:t>
            </a:r>
            <a:endParaRPr lang="de-DE" sz="50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92972" y="304488"/>
            <a:ext cx="12446035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sofort zu allem etwas sagen &amp; zornig werden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(ab-)wertende Worte gegenüber Neuen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2,1ff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sich mit Worten,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als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Lehrer, profilieren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wollen 3,1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die eigene Zunge nicht im Griff haben 3,2-8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Gotteslob &amp; Menschenfluch aus einem Mund 3,9ff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nicht bereit sein, sich etwas sagen zu lassen 3,17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schlecht reden, niedermachen, verurteilen, richten 4,11-12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prahlen mit den eigenen Vorhaben 4,13ff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schwören bei Himmel und Erde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5,12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67840" y="1033870"/>
            <a:ext cx="86766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de-DE" sz="5000" b="1" dirty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Lesung Jakobus </a:t>
            </a:r>
            <a:r>
              <a:rPr lang="de-DE" sz="5000" b="1" dirty="0" smtClean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3,1</a:t>
            </a:r>
            <a:r>
              <a:rPr lang="de-DE" sz="800" b="1" dirty="0" smtClean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5000" b="1" dirty="0" smtClean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sz="1400" b="1" dirty="0" smtClean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5000" b="1" dirty="0" smtClean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de-DE" sz="5000" b="1" dirty="0">
              <a:solidFill>
                <a:prstClr val="white"/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de-DE" sz="5000" b="1" dirty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</a:p>
          <a:p>
            <a:pPr lvl="0" algn="ctr">
              <a:lnSpc>
                <a:spcPct val="150000"/>
              </a:lnSpc>
            </a:pPr>
            <a:r>
              <a:rPr lang="de-DE" sz="5000" b="1" dirty="0">
                <a:solidFill>
                  <a:prstClr val="white"/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“das buch“</a:t>
            </a:r>
          </a:p>
        </p:txBody>
      </p:sp>
    </p:spTree>
    <p:extLst>
      <p:ext uri="{BB962C8B-B14F-4D97-AF65-F5344CB8AC3E}">
        <p14:creationId xmlns:p14="http://schemas.microsoft.com/office/powerpoint/2010/main" val="35389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80530" y="304488"/>
            <a:ext cx="11699035" cy="629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wenn jemand sich in seinen Worten ganz im Griff hat,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ann ist diese Person schon ein fehlerloser Mensch 3,3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800" b="1" dirty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doch die Zunge kann keiner bändigen.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Sie ist ein unruhiges Übel, voll von todbringendem Gift.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Mit ihr danken wir Gott und fluchen Menschen 3,8.9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800" b="1" dirty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d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 darf nicht so sein.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Sprudelt aus einer Quelle süßes &amp; bitteres Wasser?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Kann ein Feigenbaum Oliven hervorbringen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de-DE" sz="2800" b="1" dirty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der ein Weinstock Feigen? 3,10-12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9997" y="304488"/>
            <a:ext cx="11840100" cy="617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den eigenen Begierden fortgezerrt/geködert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Zorn bestimmt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1,19.2o</a:t>
            </a:r>
            <a:endParaRPr lang="de-DE" sz="2800" b="1" dirty="0" smtClean="0"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unlauteren Überlegungen bestimmt 2,4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nach Äußerlichkeiten urteilen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2,9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von Bitterkeit und Streitsucht gefüllt 3,14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selbstsüchtigen Wünschen gefüllt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4,1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Neid auf andere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unentschlossen (in sich zwiespältig)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4,8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</a:pP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von Prahlerei bestimmt sein</a:t>
            </a:r>
            <a:r>
              <a:rPr lang="de-DE" sz="2800" b="1" dirty="0" smtClean="0">
                <a:solidFill>
                  <a:schemeClr val="tx1">
                    <a:alpha val="0"/>
                  </a:schemeClr>
                </a:solidFill>
                <a:effectLst/>
                <a:latin typeface="Architects Daught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5,12</a:t>
            </a:r>
            <a:endParaRPr lang="de-DE" sz="2800" b="1" dirty="0" smtClean="0">
              <a:solidFill>
                <a:schemeClr val="tx1">
                  <a:alpha val="0"/>
                </a:schemeClr>
              </a:solidFill>
              <a:effectLst/>
              <a:latin typeface="Architects Daught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TM04033919[[fn=Schaltkreis]]</Template>
  <TotalTime>0</TotalTime>
  <Words>1137</Words>
  <Application>Microsoft Office PowerPoint</Application>
  <PresentationFormat>Breitbild</PresentationFormat>
  <Paragraphs>199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Architects Daughter</vt:lpstr>
      <vt:lpstr>Arial</vt:lpstr>
      <vt:lpstr>Calibri</vt:lpstr>
      <vt:lpstr>Times New Roman</vt:lpstr>
      <vt:lpstr>Trebuchet MS</vt:lpstr>
      <vt:lpstr>Tw Cen MT</vt:lpstr>
      <vt:lpstr>Wingdings 3</vt:lpstr>
      <vt:lpstr>Schaltkreis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Unsinn</dc:creator>
  <cp:lastModifiedBy>Peter Unsinn</cp:lastModifiedBy>
  <cp:revision>56</cp:revision>
  <cp:lastPrinted>2019-07-14T06:54:13Z</cp:lastPrinted>
  <dcterms:created xsi:type="dcterms:W3CDTF">2019-07-07T04:01:29Z</dcterms:created>
  <dcterms:modified xsi:type="dcterms:W3CDTF">2019-07-14T07:03:44Z</dcterms:modified>
</cp:coreProperties>
</file>